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CC00FF"/>
    <a:srgbClr val="FF9999"/>
    <a:srgbClr val="FF7C8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2400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9021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6561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1555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1666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9836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295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7360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022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655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93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4AF2C-3C22-4FB8-947C-C170290D3ED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8FE59-B4AE-44E3-87F4-87F1231DB2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678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8800" dirty="0" smtClean="0">
                <a:solidFill>
                  <a:schemeClr val="accent3">
                    <a:lumMod val="75000"/>
                  </a:schemeClr>
                </a:solidFill>
                <a:latin typeface="Algerian" pitchFamily="82" charset="0"/>
              </a:rPr>
              <a:t>WOMBAT</a:t>
            </a:r>
            <a:endParaRPr lang="en-AU" sz="8800" dirty="0">
              <a:solidFill>
                <a:schemeClr val="accent3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66"/>
                </a:solidFill>
                <a:latin typeface="Blackadder ITC" pitchFamily="82" charset="0"/>
              </a:rPr>
              <a:t>By  KATELYN</a:t>
            </a:r>
            <a:endParaRPr lang="en-AU" dirty="0">
              <a:solidFill>
                <a:srgbClr val="FF0066"/>
              </a:solidFill>
              <a:latin typeface="Blackadder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26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AU" sz="8000" dirty="0" smtClean="0">
                <a:solidFill>
                  <a:srgbClr val="CC00FF"/>
                </a:solidFill>
                <a:latin typeface="Blackadder ITC" pitchFamily="82" charset="0"/>
              </a:rPr>
              <a:t>What it looks like</a:t>
            </a:r>
            <a:endParaRPr lang="en-AU" sz="8000" dirty="0">
              <a:solidFill>
                <a:srgbClr val="CC00FF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4800" i="1" dirty="0" smtClean="0">
                <a:solidFill>
                  <a:srgbClr val="FF0066"/>
                </a:solidFill>
              </a:rPr>
              <a:t>Wombats </a:t>
            </a:r>
            <a:r>
              <a:rPr lang="en-AU" sz="4800" i="1" dirty="0">
                <a:solidFill>
                  <a:srgbClr val="FF0066"/>
                </a:solidFill>
              </a:rPr>
              <a:t>look very </a:t>
            </a:r>
            <a:r>
              <a:rPr lang="en-AU" sz="4800" i="1" dirty="0" smtClean="0">
                <a:solidFill>
                  <a:srgbClr val="FF0066"/>
                </a:solidFill>
              </a:rPr>
              <a:t>furry. </a:t>
            </a:r>
            <a:r>
              <a:rPr lang="en-AU" sz="4800" i="1" dirty="0">
                <a:solidFill>
                  <a:srgbClr val="FF0066"/>
                </a:solidFill>
              </a:rPr>
              <a:t>I</a:t>
            </a:r>
            <a:r>
              <a:rPr lang="en-AU" sz="4800" i="1" dirty="0" smtClean="0">
                <a:solidFill>
                  <a:srgbClr val="FF0066"/>
                </a:solidFill>
              </a:rPr>
              <a:t>t </a:t>
            </a:r>
            <a:r>
              <a:rPr lang="en-AU" sz="4800" i="1" dirty="0">
                <a:solidFill>
                  <a:srgbClr val="FF0066"/>
                </a:solidFill>
              </a:rPr>
              <a:t>also has short </a:t>
            </a:r>
            <a:r>
              <a:rPr lang="en-AU" sz="4800" i="1" dirty="0" smtClean="0">
                <a:solidFill>
                  <a:srgbClr val="FF0066"/>
                </a:solidFill>
              </a:rPr>
              <a:t>legs. </a:t>
            </a:r>
            <a:r>
              <a:rPr lang="en-AU" sz="4800" i="1" dirty="0">
                <a:solidFill>
                  <a:srgbClr val="FF0066"/>
                </a:solidFill>
              </a:rPr>
              <a:t>T</a:t>
            </a:r>
            <a:r>
              <a:rPr lang="en-AU" sz="4800" i="1" dirty="0" smtClean="0">
                <a:solidFill>
                  <a:srgbClr val="FF0066"/>
                </a:solidFill>
              </a:rPr>
              <a:t>hey </a:t>
            </a:r>
            <a:r>
              <a:rPr lang="en-AU" sz="4800" i="1" dirty="0">
                <a:solidFill>
                  <a:srgbClr val="FF0066"/>
                </a:solidFill>
              </a:rPr>
              <a:t>also have small ears.</a:t>
            </a:r>
          </a:p>
          <a:p>
            <a:endParaRPr lang="en-A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06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>
                <a:solidFill>
                  <a:srgbClr val="FF9999"/>
                </a:solidFill>
                <a:latin typeface="Algerian" pitchFamily="82" charset="0"/>
              </a:rPr>
              <a:t>PREDaToRS</a:t>
            </a:r>
            <a:endParaRPr lang="en-AU" dirty="0">
              <a:solidFill>
                <a:srgbClr val="FF9999"/>
              </a:solidFill>
              <a:latin typeface="Algerian" pitchFamily="82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2885045" cy="2481139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077863"/>
            <a:ext cx="4536504" cy="31272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480" y="4749292"/>
            <a:ext cx="2270263" cy="203919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453797"/>
            <a:ext cx="3600401" cy="239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54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000" dirty="0" smtClean="0">
                <a:solidFill>
                  <a:srgbClr val="CC00FF"/>
                </a:solidFill>
                <a:latin typeface="Arial Special G1" pitchFamily="34" charset="2"/>
              </a:rPr>
              <a:t>What does </a:t>
            </a:r>
            <a:r>
              <a:rPr lang="en-AU" sz="8000" smtClean="0">
                <a:solidFill>
                  <a:srgbClr val="CC00FF"/>
                </a:solidFill>
                <a:latin typeface="Arial Special G1" pitchFamily="34" charset="2"/>
              </a:rPr>
              <a:t>it eat?</a:t>
            </a:r>
            <a:endParaRPr lang="en-AU" sz="8000" dirty="0">
              <a:solidFill>
                <a:srgbClr val="CC00FF"/>
              </a:solidFill>
              <a:latin typeface="Arial Special G1" pitchFamily="34" charset="2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Leaves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Sedge</a:t>
            </a:r>
            <a:endParaRPr lang="en-AU" dirty="0"/>
          </a:p>
          <a:p>
            <a:r>
              <a:rPr lang="en-AU" dirty="0" smtClean="0"/>
              <a:t>(Plant that has a flower)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Roots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Sedges roots</a:t>
            </a:r>
          </a:p>
          <a:p>
            <a:r>
              <a:rPr lang="en-AU" dirty="0" smtClean="0"/>
              <a:t>Tree roots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239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000" dirty="0" smtClean="0">
                <a:solidFill>
                  <a:srgbClr val="FF33CC"/>
                </a:solidFill>
                <a:latin typeface="Kahootz Fres1" pitchFamily="18" charset="0"/>
              </a:rPr>
              <a:t>Special Features </a:t>
            </a:r>
            <a:endParaRPr lang="en-AU" sz="8000" dirty="0">
              <a:solidFill>
                <a:srgbClr val="FF33CC"/>
              </a:solidFill>
              <a:latin typeface="Kahootz Fres1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sz="4000" dirty="0" smtClean="0">
                <a:solidFill>
                  <a:srgbClr val="CC00FF"/>
                </a:solidFill>
                <a:latin typeface="Blackadder ITC" pitchFamily="82" charset="0"/>
              </a:rPr>
              <a:t>S</a:t>
            </a:r>
            <a:r>
              <a:rPr lang="en-AU" dirty="0" smtClean="0">
                <a:solidFill>
                  <a:srgbClr val="CC00FF"/>
                </a:solidFill>
                <a:latin typeface="Blackadder ITC" pitchFamily="82" charset="0"/>
              </a:rPr>
              <a:t>harp claws to help it dig its burrow.</a:t>
            </a:r>
          </a:p>
          <a:p>
            <a:pPr marL="0" indent="0">
              <a:buNone/>
            </a:pPr>
            <a:r>
              <a:rPr lang="en-AU" dirty="0" smtClean="0">
                <a:solidFill>
                  <a:srgbClr val="CC00FF"/>
                </a:solidFill>
                <a:latin typeface="Blackadder ITC" pitchFamily="82" charset="0"/>
              </a:rPr>
              <a:t>Upside down pouch to keep dirt out of</a:t>
            </a:r>
          </a:p>
          <a:p>
            <a:pPr marL="0" indent="0">
              <a:buNone/>
            </a:pPr>
            <a:r>
              <a:rPr lang="en-AU" dirty="0" smtClean="0">
                <a:solidFill>
                  <a:srgbClr val="CC00FF"/>
                </a:solidFill>
                <a:latin typeface="Blackadder ITC" pitchFamily="82" charset="0"/>
              </a:rPr>
              <a:t>it.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40968"/>
            <a:ext cx="3816424" cy="32004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539171"/>
            <a:ext cx="3312368" cy="237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50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7200" dirty="0" smtClean="0">
                <a:solidFill>
                  <a:srgbClr val="FF33CC"/>
                </a:solidFill>
                <a:latin typeface="Aharoni" pitchFamily="2" charset="-79"/>
                <a:cs typeface="Aharoni" pitchFamily="2" charset="-79"/>
              </a:rPr>
              <a:t>Where does it live?</a:t>
            </a:r>
            <a:endParaRPr lang="en-AU" sz="7200" dirty="0">
              <a:solidFill>
                <a:srgbClr val="FF33CC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Wombats live in burrows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21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74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WOMBAT</vt:lpstr>
      <vt:lpstr>What it looks like</vt:lpstr>
      <vt:lpstr>PREDaToRS</vt:lpstr>
      <vt:lpstr>What does it eat?</vt:lpstr>
      <vt:lpstr>Special Features </vt:lpstr>
      <vt:lpstr>Where does it live?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WOMBAT</dc:title>
  <dc:creator>Katelyn TEA</dc:creator>
  <cp:lastModifiedBy>Katelyn TEA</cp:lastModifiedBy>
  <cp:revision>17</cp:revision>
  <dcterms:created xsi:type="dcterms:W3CDTF">2012-11-06T23:19:02Z</dcterms:created>
  <dcterms:modified xsi:type="dcterms:W3CDTF">2012-11-28T22:43:40Z</dcterms:modified>
</cp:coreProperties>
</file>